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84" d="100"/>
          <a:sy n="184" d="100"/>
        </p:scale>
        <p:origin x="-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FC25-2231-374E-BDE7-EF279C4C717B}" type="datetimeFigureOut">
              <a:rPr lang="da-DK" smtClean="0"/>
              <a:t>06/02/16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72AE-A02E-C249-84FB-015BFFB5367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917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FC25-2231-374E-BDE7-EF279C4C717B}" type="datetimeFigureOut">
              <a:rPr lang="da-DK" smtClean="0"/>
              <a:t>06/02/16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72AE-A02E-C249-84FB-015BFFB5367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833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FC25-2231-374E-BDE7-EF279C4C717B}" type="datetimeFigureOut">
              <a:rPr lang="da-DK" smtClean="0"/>
              <a:t>06/02/16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72AE-A02E-C249-84FB-015BFFB5367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84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FC25-2231-374E-BDE7-EF279C4C717B}" type="datetimeFigureOut">
              <a:rPr lang="da-DK" smtClean="0"/>
              <a:t>06/02/16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72AE-A02E-C249-84FB-015BFFB5367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79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FC25-2231-374E-BDE7-EF279C4C717B}" type="datetimeFigureOut">
              <a:rPr lang="da-DK" smtClean="0"/>
              <a:t>06/02/16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72AE-A02E-C249-84FB-015BFFB5367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9627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FC25-2231-374E-BDE7-EF279C4C717B}" type="datetimeFigureOut">
              <a:rPr lang="da-DK" smtClean="0"/>
              <a:t>06/02/16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72AE-A02E-C249-84FB-015BFFB5367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066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FC25-2231-374E-BDE7-EF279C4C717B}" type="datetimeFigureOut">
              <a:rPr lang="da-DK" smtClean="0"/>
              <a:t>06/02/16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72AE-A02E-C249-84FB-015BFFB5367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325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FC25-2231-374E-BDE7-EF279C4C717B}" type="datetimeFigureOut">
              <a:rPr lang="da-DK" smtClean="0"/>
              <a:t>06/02/16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72AE-A02E-C249-84FB-015BFFB5367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608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FC25-2231-374E-BDE7-EF279C4C717B}" type="datetimeFigureOut">
              <a:rPr lang="da-DK" smtClean="0"/>
              <a:t>06/02/16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72AE-A02E-C249-84FB-015BFFB5367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3684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FC25-2231-374E-BDE7-EF279C4C717B}" type="datetimeFigureOut">
              <a:rPr lang="da-DK" smtClean="0"/>
              <a:t>06/02/16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72AE-A02E-C249-84FB-015BFFB5367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731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FC25-2231-374E-BDE7-EF279C4C717B}" type="datetimeFigureOut">
              <a:rPr lang="da-DK" smtClean="0"/>
              <a:t>06/02/16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72AE-A02E-C249-84FB-015BFFB5367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324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9FC25-2231-374E-BDE7-EF279C4C717B}" type="datetimeFigureOut">
              <a:rPr lang="da-DK" smtClean="0"/>
              <a:t>06/02/16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B72AE-A02E-C249-84FB-015BFFB5367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297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58" y="920395"/>
            <a:ext cx="7114270" cy="5665855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4464187" y="955551"/>
            <a:ext cx="2227354" cy="3925251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032" y="3980459"/>
            <a:ext cx="798605" cy="114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6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00"/>
            <a:ext cx="9144000" cy="5584958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375291" y="793731"/>
            <a:ext cx="2850742" cy="4080170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789" y="4302302"/>
            <a:ext cx="798605" cy="114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9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649609" y="358904"/>
            <a:ext cx="5323562" cy="6858000"/>
          </a:xfrm>
          <a:prstGeom prst="rect">
            <a:avLst/>
          </a:prstGeom>
        </p:spPr>
      </p:pic>
      <p:sp>
        <p:nvSpPr>
          <p:cNvPr id="6" name="Rektangulær billedforklaring 5"/>
          <p:cNvSpPr/>
          <p:nvPr/>
        </p:nvSpPr>
        <p:spPr>
          <a:xfrm>
            <a:off x="5404606" y="2187934"/>
            <a:ext cx="1663487" cy="807534"/>
          </a:xfrm>
          <a:prstGeom prst="wedgeRectCallout">
            <a:avLst>
              <a:gd name="adj1" fmla="val 15033"/>
              <a:gd name="adj2" fmla="val 17963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Relæer + driverkredsløb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7" name="Rektangulær billedforklaring 6"/>
          <p:cNvSpPr/>
          <p:nvPr/>
        </p:nvSpPr>
        <p:spPr>
          <a:xfrm>
            <a:off x="3741119" y="1126123"/>
            <a:ext cx="1663487" cy="807534"/>
          </a:xfrm>
          <a:prstGeom prst="wedgeRectCallout">
            <a:avLst>
              <a:gd name="adj1" fmla="val -77498"/>
              <a:gd name="adj2" fmla="val 3689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USB strømforsyning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8" name="Rektangulær billedforklaring 7"/>
          <p:cNvSpPr/>
          <p:nvPr/>
        </p:nvSpPr>
        <p:spPr>
          <a:xfrm>
            <a:off x="4480226" y="5316193"/>
            <a:ext cx="1663487" cy="807534"/>
          </a:xfrm>
          <a:prstGeom prst="wedgeRectCallout">
            <a:avLst>
              <a:gd name="adj1" fmla="val -141398"/>
              <a:gd name="adj2" fmla="val 4800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Husk at lave trækaflastning!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7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2016-02-03 19.20.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457" y="172550"/>
            <a:ext cx="4910558" cy="654741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568561" y="4472496"/>
            <a:ext cx="690244" cy="6487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Ellipse 5"/>
          <p:cNvSpPr/>
          <p:nvPr/>
        </p:nvSpPr>
        <p:spPr>
          <a:xfrm>
            <a:off x="5122159" y="5267338"/>
            <a:ext cx="690244" cy="6487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  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850" y="3483428"/>
            <a:ext cx="1027532" cy="1265148"/>
          </a:xfrm>
          <a:prstGeom prst="rect">
            <a:avLst/>
          </a:prstGeom>
        </p:spPr>
      </p:pic>
      <p:cxnSp>
        <p:nvCxnSpPr>
          <p:cNvPr id="9" name="Lige pilforbindelse 8"/>
          <p:cNvCxnSpPr/>
          <p:nvPr/>
        </p:nvCxnSpPr>
        <p:spPr>
          <a:xfrm flipH="1">
            <a:off x="4286412" y="4472496"/>
            <a:ext cx="1339072" cy="276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/>
          <p:cNvCxnSpPr/>
          <p:nvPr/>
        </p:nvCxnSpPr>
        <p:spPr>
          <a:xfrm flipH="1">
            <a:off x="5446021" y="4810694"/>
            <a:ext cx="366382" cy="4497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588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58" y="372438"/>
            <a:ext cx="7973628" cy="613356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538390" y="1408008"/>
            <a:ext cx="7226849" cy="662592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8879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27" y="448354"/>
            <a:ext cx="7864914" cy="6050741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538390" y="2602054"/>
            <a:ext cx="7226849" cy="193256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2907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70049" y="1180242"/>
            <a:ext cx="1366682" cy="6763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dirty="0" err="1" smtClean="0"/>
              <a:t>Request</a:t>
            </a:r>
            <a:r>
              <a:rPr lang="da-DK" sz="1400" dirty="0" smtClean="0"/>
              <a:t>, </a:t>
            </a:r>
            <a:r>
              <a:rPr lang="da-DK" sz="1400" dirty="0" err="1" smtClean="0"/>
              <a:t>no</a:t>
            </a:r>
            <a:r>
              <a:rPr lang="da-DK" sz="1400" dirty="0" smtClean="0"/>
              <a:t> </a:t>
            </a:r>
            <a:r>
              <a:rPr lang="da-DK" sz="1400" dirty="0" err="1" smtClean="0"/>
              <a:t>auth</a:t>
            </a:r>
            <a:endParaRPr lang="da-DK" sz="1400" dirty="0"/>
          </a:p>
        </p:txBody>
      </p:sp>
      <p:sp>
        <p:nvSpPr>
          <p:cNvPr id="5" name="Rektangel 4"/>
          <p:cNvSpPr/>
          <p:nvPr/>
        </p:nvSpPr>
        <p:spPr>
          <a:xfrm>
            <a:off x="3500082" y="1670840"/>
            <a:ext cx="1366682" cy="6763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dirty="0" smtClean="0"/>
              <a:t>HTTP 401/UNAUTHORIZED + NONCE</a:t>
            </a:r>
            <a:endParaRPr lang="da-DK" sz="1400" dirty="0"/>
          </a:p>
        </p:txBody>
      </p:sp>
      <p:sp>
        <p:nvSpPr>
          <p:cNvPr id="6" name="Rektangel 5"/>
          <p:cNvSpPr/>
          <p:nvPr/>
        </p:nvSpPr>
        <p:spPr>
          <a:xfrm>
            <a:off x="1270049" y="2161438"/>
            <a:ext cx="1366682" cy="6763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dirty="0" err="1" smtClean="0"/>
              <a:t>Request</a:t>
            </a:r>
            <a:r>
              <a:rPr lang="da-DK" sz="1400" dirty="0" smtClean="0"/>
              <a:t> + </a:t>
            </a:r>
            <a:r>
              <a:rPr lang="da-DK" sz="1400" dirty="0" err="1" smtClean="0"/>
              <a:t>Auth</a:t>
            </a:r>
            <a:endParaRPr lang="da-DK" sz="1400" dirty="0"/>
          </a:p>
        </p:txBody>
      </p:sp>
      <p:sp>
        <p:nvSpPr>
          <p:cNvPr id="8" name="Rektangel 7"/>
          <p:cNvSpPr/>
          <p:nvPr/>
        </p:nvSpPr>
        <p:spPr>
          <a:xfrm>
            <a:off x="3500082" y="2582460"/>
            <a:ext cx="1366682" cy="6763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dirty="0" smtClean="0"/>
              <a:t>HTTP 200/OK</a:t>
            </a:r>
            <a:endParaRPr lang="da-DK" sz="1400" dirty="0"/>
          </a:p>
        </p:txBody>
      </p:sp>
      <p:cxnSp>
        <p:nvCxnSpPr>
          <p:cNvPr id="10" name="Lige pilforbindelse 9"/>
          <p:cNvCxnSpPr>
            <a:stCxn id="4" idx="3"/>
            <a:endCxn id="5" idx="1"/>
          </p:cNvCxnSpPr>
          <p:nvPr/>
        </p:nvCxnSpPr>
        <p:spPr>
          <a:xfrm>
            <a:off x="2636731" y="1518440"/>
            <a:ext cx="863351" cy="49059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Lige pilforbindelse 11"/>
          <p:cNvCxnSpPr>
            <a:stCxn id="5" idx="1"/>
            <a:endCxn id="6" idx="3"/>
          </p:cNvCxnSpPr>
          <p:nvPr/>
        </p:nvCxnSpPr>
        <p:spPr>
          <a:xfrm flipH="1">
            <a:off x="2636731" y="2009038"/>
            <a:ext cx="863351" cy="49059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Lige pilforbindelse 13"/>
          <p:cNvCxnSpPr>
            <a:stCxn id="6" idx="3"/>
            <a:endCxn id="8" idx="1"/>
          </p:cNvCxnSpPr>
          <p:nvPr/>
        </p:nvCxnSpPr>
        <p:spPr>
          <a:xfrm>
            <a:off x="2636731" y="2499636"/>
            <a:ext cx="863351" cy="42102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/>
          <p:cNvCxnSpPr/>
          <p:nvPr/>
        </p:nvCxnSpPr>
        <p:spPr>
          <a:xfrm>
            <a:off x="3078488" y="786828"/>
            <a:ext cx="0" cy="30644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kstfelt 17"/>
          <p:cNvSpPr txBox="1"/>
          <p:nvPr/>
        </p:nvSpPr>
        <p:spPr>
          <a:xfrm>
            <a:off x="1653520" y="597504"/>
            <a:ext cx="723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Klient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19" name="Tekstfelt 18"/>
          <p:cNvSpPr txBox="1"/>
          <p:nvPr/>
        </p:nvSpPr>
        <p:spPr>
          <a:xfrm>
            <a:off x="3773114" y="59750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Server</a:t>
            </a:r>
            <a:endParaRPr 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920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3029</TotalTime>
  <Words>30</Words>
  <Application>Microsoft Macintosh PowerPoint</Application>
  <PresentationFormat>Skærmshow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7</vt:i4>
      </vt:variant>
    </vt:vector>
  </HeadingPairs>
  <TitlesOfParts>
    <vt:vector size="8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Steen Enevoldsen</dc:creator>
  <cp:lastModifiedBy>Steen Enevoldsen</cp:lastModifiedBy>
  <cp:revision>13</cp:revision>
  <dcterms:created xsi:type="dcterms:W3CDTF">2016-01-22T11:10:01Z</dcterms:created>
  <dcterms:modified xsi:type="dcterms:W3CDTF">2016-02-07T16:14:35Z</dcterms:modified>
</cp:coreProperties>
</file>